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12" autoAdjust="0"/>
  </p:normalViewPr>
  <p:slideViewPr>
    <p:cSldViewPr snapToGrid="0">
      <p:cViewPr varScale="1">
        <p:scale>
          <a:sx n="95" d="100"/>
          <a:sy n="95" d="100"/>
        </p:scale>
        <p:origin x="6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A8EA-5427-4E6B-B0F0-83F813C67B19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86C0-BF18-4565-BAB5-C1826A6B5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46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086C0-BF18-4565-BAB5-C1826A6B5FF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392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086C0-BF18-4565-BAB5-C1826A6B5FF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03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6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72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79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74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71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752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13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1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299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78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195C6-828A-4A8A-92DA-D3400181BC26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8E6CD-6BE7-4A02-A944-580590786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598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BE926-8F93-6475-DBBA-B7A37BE37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76" y="1983672"/>
            <a:ext cx="5230905" cy="2521324"/>
          </a:xfrm>
        </p:spPr>
        <p:txBody>
          <a:bodyPr>
            <a:normAutofit/>
          </a:bodyPr>
          <a:lstStyle/>
          <a:p>
            <a:pPr algn="l"/>
            <a:r>
              <a:rPr lang="ru-RU" sz="4400" b="1" dirty="0">
                <a:latin typeface="+mn-lt"/>
              </a:rPr>
              <a:t>Контроль Финансов: телеграм бот для контроля ваших расходов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F621D-48A4-E0A3-C478-584397347C10}"/>
              </a:ext>
            </a:extLst>
          </p:cNvPr>
          <p:cNvSpPr txBox="1"/>
          <p:nvPr/>
        </p:nvSpPr>
        <p:spPr>
          <a:xfrm>
            <a:off x="0" y="6488668"/>
            <a:ext cx="53384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Разработал: Прохоренко Сергей Андреевич, ИСИб-24-1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F9851B-C054-3C6D-2C90-56A7AB6DD222}"/>
              </a:ext>
            </a:extLst>
          </p:cNvPr>
          <p:cNvGrpSpPr/>
          <p:nvPr/>
        </p:nvGrpSpPr>
        <p:grpSpPr>
          <a:xfrm>
            <a:off x="5338482" y="-1"/>
            <a:ext cx="6853518" cy="6842611"/>
            <a:chOff x="5338482" y="-1"/>
            <a:chExt cx="6853518" cy="684261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F141F89-340A-60BB-C186-68F69329FB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3" r="9177"/>
            <a:stretch>
              <a:fillRect/>
            </a:stretch>
          </p:blipFill>
          <p:spPr bwMode="auto">
            <a:xfrm>
              <a:off x="5338482" y="-1"/>
              <a:ext cx="6853518" cy="684261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5F4B65B-1803-FD05-3D54-13A8DE6F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7822" y="3653932"/>
              <a:ext cx="683134" cy="446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614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3843E-54D9-293F-385F-424A507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99"/>
          </a:xfrm>
        </p:spPr>
        <p:txBody>
          <a:bodyPr/>
          <a:lstStyle/>
          <a:p>
            <a:pPr algn="ctr"/>
            <a:r>
              <a:rPr lang="ru-RU" b="1" dirty="0">
                <a:latin typeface="+mn-lt"/>
              </a:rPr>
              <a:t>Проблемы и цель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BA0E9-93E7-B4CB-90C8-A77D1E867D72}"/>
              </a:ext>
            </a:extLst>
          </p:cNvPr>
          <p:cNvSpPr txBox="1"/>
          <p:nvPr/>
        </p:nvSpPr>
        <p:spPr>
          <a:xfrm>
            <a:off x="164081" y="3969866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Цель:</a:t>
            </a:r>
          </a:p>
          <a:p>
            <a:r>
              <a:rPr lang="ru-RU" sz="2800" dirty="0"/>
              <a:t>Создать удобный и доступный инструмент для ежедневного финансового контроля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B4FC12-D734-3404-BA72-27FB815D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1872618"/>
            <a:ext cx="5665219" cy="30051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E7FF6-6C94-1303-528C-4D0624AA70B2}"/>
              </a:ext>
            </a:extLst>
          </p:cNvPr>
          <p:cNvSpPr txBox="1"/>
          <p:nvPr/>
        </p:nvSpPr>
        <p:spPr>
          <a:xfrm>
            <a:off x="164081" y="1651330"/>
            <a:ext cx="61824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Проблемы:</a:t>
            </a:r>
          </a:p>
          <a:p>
            <a:r>
              <a:rPr lang="ru-RU" sz="2800" dirty="0"/>
              <a:t>- Непонимание, куда уходят деньги</a:t>
            </a:r>
            <a:br>
              <a:rPr lang="ru-RU" sz="2800" dirty="0"/>
            </a:br>
            <a:r>
              <a:rPr lang="ru-RU" sz="2800" dirty="0"/>
              <a:t>- Отсутствие системы учёта расходов</a:t>
            </a:r>
            <a:br>
              <a:rPr lang="ru-RU" sz="2800" dirty="0"/>
            </a:br>
            <a:r>
              <a:rPr lang="ru-RU" sz="2800" dirty="0"/>
              <a:t>- Сложности в планировании бюджета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8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2EC17-EF7D-64FE-06C7-DC3F6A38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2" y="1"/>
            <a:ext cx="12131488" cy="1264023"/>
          </a:xfrm>
        </p:spPr>
        <p:txBody>
          <a:bodyPr/>
          <a:lstStyle/>
          <a:p>
            <a:pPr algn="ctr"/>
            <a:r>
              <a:rPr lang="ru-RU" b="1" dirty="0">
                <a:latin typeface="+mn-lt"/>
              </a:rPr>
              <a:t>Особенности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2B494E-A6DA-FAEF-D916-49044D8D5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4" y="2746749"/>
            <a:ext cx="5923429" cy="2147980"/>
          </a:xfrm>
        </p:spPr>
        <p:txBody>
          <a:bodyPr/>
          <a:lstStyle/>
          <a:p>
            <a:pPr>
              <a:buFontTx/>
              <a:buChar char="-"/>
            </a:pPr>
            <a:r>
              <a:rPr lang="ru-RU" dirty="0"/>
              <a:t>Модульность</a:t>
            </a:r>
          </a:p>
          <a:p>
            <a:pPr>
              <a:buFontTx/>
              <a:buChar char="-"/>
            </a:pPr>
            <a:r>
              <a:rPr lang="ru-RU" dirty="0"/>
              <a:t>База данных </a:t>
            </a:r>
            <a:r>
              <a:rPr lang="en-US" dirty="0"/>
              <a:t>SQLite</a:t>
            </a:r>
          </a:p>
          <a:p>
            <a:pPr>
              <a:buFontTx/>
              <a:buChar char="-"/>
            </a:pPr>
            <a:r>
              <a:rPr lang="ru-RU" dirty="0"/>
              <a:t>Удобная реализация в виде кнопок</a:t>
            </a:r>
          </a:p>
          <a:p>
            <a:pPr>
              <a:buFontTx/>
              <a:buChar char="-"/>
            </a:pPr>
            <a:r>
              <a:rPr lang="ru-RU" dirty="0"/>
              <a:t>Кроссплатформенность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4B6012F-6CDC-1774-4D64-F2F16FC49125}"/>
              </a:ext>
            </a:extLst>
          </p:cNvPr>
          <p:cNvGrpSpPr/>
          <p:nvPr/>
        </p:nvGrpSpPr>
        <p:grpSpPr>
          <a:xfrm>
            <a:off x="6487211" y="1492625"/>
            <a:ext cx="5532218" cy="4303058"/>
            <a:chOff x="6487211" y="1492625"/>
            <a:chExt cx="5532218" cy="430305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95D6263-6035-358A-3914-C4AAEC2ED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7211" y="1492625"/>
              <a:ext cx="5532218" cy="430305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7338BD1-481D-00C7-C08A-42C6DF9EC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934" t="65060" r="33804" b="11419"/>
            <a:stretch>
              <a:fillRect/>
            </a:stretch>
          </p:blipFill>
          <p:spPr>
            <a:xfrm>
              <a:off x="8418793" y="4309782"/>
              <a:ext cx="1666502" cy="94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297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84348-974A-63C4-79D9-5286C67A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4023"/>
          </a:xfrm>
        </p:spPr>
        <p:txBody>
          <a:bodyPr/>
          <a:lstStyle/>
          <a:p>
            <a:pPr algn="ctr"/>
            <a:r>
              <a:rPr lang="ru-RU" b="1" dirty="0">
                <a:latin typeface="+mn-lt"/>
              </a:rPr>
              <a:t>Основные функции бота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DA9597-F56A-C41B-C97A-69D7A5A76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8" y="2383678"/>
            <a:ext cx="6940923" cy="2497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💵 Создание транзакций</a:t>
            </a:r>
            <a:br>
              <a:rPr lang="ru-RU" dirty="0"/>
            </a:br>
            <a:r>
              <a:rPr lang="ru-RU" dirty="0"/>
              <a:t>💳 Управление счетами</a:t>
            </a:r>
            <a:br>
              <a:rPr lang="ru-RU" dirty="0"/>
            </a:br>
            <a:r>
              <a:rPr lang="ru-RU" dirty="0"/>
              <a:t>🔄 Переводы между счетами</a:t>
            </a:r>
            <a:br>
              <a:rPr lang="ru-RU" dirty="0"/>
            </a:br>
            <a:r>
              <a:rPr lang="ru-RU" dirty="0"/>
              <a:t>📝 Учет доходов и расходов по категориям</a:t>
            </a:r>
            <a:br>
              <a:rPr lang="ru-RU" dirty="0"/>
            </a:br>
            <a:r>
              <a:rPr lang="ru-RU" dirty="0"/>
              <a:t>📜 История транзакций и переводов</a:t>
            </a:r>
            <a:br>
              <a:rPr lang="ru-RU" dirty="0"/>
            </a:br>
            <a:r>
              <a:rPr lang="ru-RU" dirty="0"/>
              <a:t>📊 Статистика счетов за любой период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4BD682-D783-828F-77D2-0C0425EE4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38" r="31107"/>
          <a:stretch>
            <a:fillRect/>
          </a:stretch>
        </p:blipFill>
        <p:spPr>
          <a:xfrm>
            <a:off x="6996511" y="1890169"/>
            <a:ext cx="5052054" cy="32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4E600-F7F8-CB8F-3A80-35C7180B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76617"/>
          </a:xfrm>
        </p:spPr>
        <p:txBody>
          <a:bodyPr/>
          <a:lstStyle/>
          <a:p>
            <a:pPr algn="ctr"/>
            <a:r>
              <a:rPr lang="ru-RU" b="1" dirty="0">
                <a:latin typeface="+mn-lt"/>
              </a:rPr>
              <a:t>Как бот работает на практике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684947-0073-9AEB-93AF-5817126BB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95" y="2355145"/>
            <a:ext cx="6483723" cy="2968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- Пользователь добавляет транзакцию: выбирает «Расход» → вводит сумму → выбирает категорию «Кино» → выбирает счёт «Карта» → указывает дату.</a:t>
            </a:r>
            <a:br>
              <a:rPr lang="ru-RU" dirty="0"/>
            </a:br>
            <a:r>
              <a:rPr lang="ru-RU" dirty="0"/>
              <a:t>- Баланс на карте автоматически пересчитывается.</a:t>
            </a:r>
            <a:br>
              <a:rPr lang="ru-RU" dirty="0"/>
            </a:br>
            <a:r>
              <a:rPr lang="ru-RU" dirty="0"/>
              <a:t>- В статистике видно, сколько ушло на «Кино» за месяц или другой период.</a:t>
            </a:r>
          </a:p>
          <a:p>
            <a:endParaRPr lang="ru-RU" dirty="0"/>
          </a:p>
        </p:txBody>
      </p:sp>
      <p:pic>
        <p:nvPicPr>
          <p:cNvPr id="6" name="IMG_4581">
            <a:hlinkClick r:id="" action="ppaction://media"/>
            <a:extLst>
              <a:ext uri="{FF2B5EF4-FFF2-40B4-BE49-F238E27FC236}">
                <a16:creationId xmlns:a16="http://schemas.microsoft.com/office/drawing/2014/main" id="{FC694741-8C55-51F4-3597-7C888F39AA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9028" y="884963"/>
            <a:ext cx="2837048" cy="581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3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81057-75E2-839E-DE38-44BA5B98B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4179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Анализ данных и 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37C462-4CC9-BCC2-C131-00AAA2748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64" y="1251655"/>
            <a:ext cx="7827121" cy="49127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На основе синтетических данных были сделаны выводы:</a:t>
            </a:r>
          </a:p>
          <a:p>
            <a:pPr marL="0" indent="0">
              <a:buNone/>
            </a:pPr>
            <a:r>
              <a:rPr lang="ru-RU" dirty="0"/>
              <a:t>- 45% пользователей тратят больше, чем зарабатывают</a:t>
            </a:r>
            <a:br>
              <a:rPr lang="ru-RU" dirty="0"/>
            </a:br>
            <a:r>
              <a:rPr lang="ru-RU" dirty="0"/>
              <a:t>- Чаще всего дефицит у молодежи и пенсионеров</a:t>
            </a:r>
            <a:br>
              <a:rPr lang="ru-RU" dirty="0"/>
            </a:br>
            <a:r>
              <a:rPr lang="ru-RU" dirty="0"/>
              <a:t>- Почти половина людей не умеет планировать свой бюджет</a:t>
            </a:r>
          </a:p>
          <a:p>
            <a:pPr marL="0" indent="0">
              <a:buNone/>
            </a:pPr>
            <a:r>
              <a:rPr lang="ru-RU" b="1" dirty="0"/>
              <a:t>Чем бот будет полезен:</a:t>
            </a:r>
          </a:p>
          <a:p>
            <a:pPr marL="0" indent="0">
              <a:buNone/>
            </a:pPr>
            <a:r>
              <a:rPr lang="ru-RU" dirty="0"/>
              <a:t>- Учет расходов помогает понять, куда уходят деньги</a:t>
            </a:r>
          </a:p>
          <a:p>
            <a:pPr marL="0" indent="0">
              <a:buNone/>
            </a:pPr>
            <a:r>
              <a:rPr lang="ru-RU" dirty="0"/>
              <a:t>- Постепенное повышение финансовой грамотности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AE75FD-52EA-9095-A37A-41B77674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3"/>
          <a:stretch>
            <a:fillRect/>
          </a:stretch>
        </p:blipFill>
        <p:spPr bwMode="auto">
          <a:xfrm>
            <a:off x="8941480" y="848529"/>
            <a:ext cx="2460904" cy="55119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2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AD74E6-9742-80CC-EF1E-7F74A4CE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66012"/>
          </a:xfrm>
        </p:spPr>
        <p:txBody>
          <a:bodyPr/>
          <a:lstStyle/>
          <a:p>
            <a:pPr algn="ctr"/>
            <a:r>
              <a:rPr lang="ru-RU" b="1" dirty="0">
                <a:latin typeface="+mn-lt"/>
              </a:rPr>
              <a:t>Заключение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C0AC8-4E65-B1E0-1629-9F7A08EC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916" y="1166013"/>
            <a:ext cx="9846165" cy="136557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- Бот работает и готов к использованию</a:t>
            </a:r>
            <a:br>
              <a:rPr lang="ru-RU" dirty="0"/>
            </a:br>
            <a:r>
              <a:rPr lang="ru-RU" dirty="0"/>
              <a:t>- Решает реальную проблему финансовой неорганизованности</a:t>
            </a:r>
            <a:br>
              <a:rPr lang="ru-RU" dirty="0"/>
            </a:br>
            <a:r>
              <a:rPr lang="ru-RU" dirty="0"/>
              <a:t>- Прост в использовании, не требует обучения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6B369DF-24F1-1ADD-989C-22380A7CB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r="907"/>
          <a:stretch>
            <a:fillRect/>
          </a:stretch>
        </p:blipFill>
        <p:spPr bwMode="auto">
          <a:xfrm>
            <a:off x="2720696" y="2663421"/>
            <a:ext cx="6750604" cy="36182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682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EC39A-B161-BBE7-30B4-C04B6685F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098824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+mn-lt"/>
              </a:rPr>
              <a:t>Спасибо за внимание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74BA81-E472-961A-DB50-379EE41AA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26" y="3363028"/>
            <a:ext cx="2620461" cy="2620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973F7-B884-D59D-5FBB-11D7A539BF86}"/>
              </a:ext>
            </a:extLst>
          </p:cNvPr>
          <p:cNvSpPr txBox="1"/>
          <p:nvPr/>
        </p:nvSpPr>
        <p:spPr>
          <a:xfrm>
            <a:off x="2139226" y="2839807"/>
            <a:ext cx="262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Telegram bot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F02C85-C6B9-9B8B-BABB-BB3314AE3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12" y="3363027"/>
            <a:ext cx="2620462" cy="2620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8744F3-4915-2AD8-FCAB-63319682AE4C}"/>
              </a:ext>
            </a:extLst>
          </p:cNvPr>
          <p:cNvSpPr txBox="1"/>
          <p:nvPr/>
        </p:nvSpPr>
        <p:spPr>
          <a:xfrm>
            <a:off x="7432312" y="2796849"/>
            <a:ext cx="262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GitHub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950415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115</TotalTime>
  <Words>248</Words>
  <Application>Microsoft Office PowerPoint</Application>
  <PresentationFormat>Широкоэкранный</PresentationFormat>
  <Paragraphs>29</Paragraphs>
  <Slides>8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Контроль Финансов: телеграм бот для контроля ваших расходов</vt:lpstr>
      <vt:lpstr>Проблемы и цель</vt:lpstr>
      <vt:lpstr>Особенности реализации</vt:lpstr>
      <vt:lpstr>Основные функции бота</vt:lpstr>
      <vt:lpstr>Как бот работает на практике</vt:lpstr>
      <vt:lpstr>Анализ данных и выводы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Сергей Прохоренко</dc:creator>
  <cp:lastModifiedBy>Сергей Прохоренко</cp:lastModifiedBy>
  <cp:revision>3</cp:revision>
  <dcterms:created xsi:type="dcterms:W3CDTF">2025-12-13T18:10:05Z</dcterms:created>
  <dcterms:modified xsi:type="dcterms:W3CDTF">2025-12-14T11:30:37Z</dcterms:modified>
</cp:coreProperties>
</file>